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6" r:id="rId3"/>
    <p:sldId id="267" r:id="rId4"/>
    <p:sldId id="268" r:id="rId5"/>
    <p:sldId id="271" r:id="rId6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7DDD1C1-D164-400B-A6DE-783C4E726D79}">
          <p14:sldIdLst>
            <p14:sldId id="256"/>
            <p14:sldId id="266"/>
            <p14:sldId id="267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A0AE9-32E3-4C60-9CEA-BD1BF901589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7CFFB-24EA-4D76-8E23-6A7D3935D8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774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F4D90-8B6A-4F64-BD81-96FAC52C1C57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F6E4-6E77-4151-A1C8-181FA14740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3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F6E4-6E77-4151-A1C8-181FA14740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00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F6E4-6E77-4151-A1C8-181FA147406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17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F6E4-6E77-4151-A1C8-181FA147406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55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F6E4-6E77-4151-A1C8-181FA147406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4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F6E4-6E77-4151-A1C8-181FA147406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11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69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40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18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25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87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70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25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2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67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89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65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C5BAA-344B-4BEE-8862-95CB7414BE18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00E0B-9A6A-4B65-8CF7-EE8C441810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82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spinka.marek@vuzv.cz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hyperlink" Target="mailto:dostalova.anne@vuzv.cz" TargetMode="External"/><Relationship Id="rId4" Type="http://schemas.openxmlformats.org/officeDocument/2006/relationships/image" Target="../media/image2.jpg"/><Relationship Id="rId9" Type="http://schemas.openxmlformats.org/officeDocument/2006/relationships/hyperlink" Target="mailto:hakl@af.czu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/>
          <p:cNvSpPr/>
          <p:nvPr/>
        </p:nvSpPr>
        <p:spPr>
          <a:xfrm>
            <a:off x="566777" y="5300971"/>
            <a:ext cx="3357151" cy="916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51520" y="2708920"/>
            <a:ext cx="889248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duben 2017 – září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54094" r="4984" b="10025"/>
          <a:stretch/>
        </p:blipFill>
        <p:spPr bwMode="auto">
          <a:xfrm>
            <a:off x="3419872" y="6185008"/>
            <a:ext cx="660696" cy="3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10" y="116632"/>
            <a:ext cx="4304287" cy="6598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731" y="6177088"/>
            <a:ext cx="1345389" cy="36819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51520" y="1556792"/>
            <a:ext cx="388843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Cíl: </a:t>
            </a:r>
            <a:r>
              <a:rPr lang="cs-CZ" dirty="0"/>
              <a:t>zajistit z vlastních zdrojů dostatečné množství proteinových krmiv pro ekologický chov prasat. </a:t>
            </a:r>
            <a:r>
              <a:rPr lang="cs-CZ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7958" y="3140968"/>
            <a:ext cx="4058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Využívá poznatků z předchozích výzkumů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Nové pojetí separace listů z píce leguminóz s využitím odpadního tepla z bioplynové stanice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4437112"/>
            <a:ext cx="3888432" cy="3231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Odběry vzorků, pokusné separace, analýzy</a:t>
            </a:r>
          </a:p>
        </p:txBody>
      </p:sp>
      <p:sp>
        <p:nvSpPr>
          <p:cNvPr id="13" name="Šipka dolů 12"/>
          <p:cNvSpPr/>
          <p:nvPr/>
        </p:nvSpPr>
        <p:spPr>
          <a:xfrm>
            <a:off x="1547664" y="4725144"/>
            <a:ext cx="1080120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55172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Optimalizace agrotechnických postupů</a:t>
            </a:r>
          </a:p>
          <a:p>
            <a:r>
              <a:rPr lang="cs-CZ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Separační technologie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31" y="1484784"/>
            <a:ext cx="4547649" cy="4547649"/>
          </a:xfrm>
          <a:prstGeom prst="rect">
            <a:avLst/>
          </a:prstGeom>
        </p:spPr>
      </p:pic>
      <p:pic>
        <p:nvPicPr>
          <p:cNvPr id="17" name="Picture 6" descr="http://projects.czu.cz/LEBEBO/Images/cz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38" y="6101464"/>
            <a:ext cx="757034" cy="4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Nadpis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468251"/>
          </a:xfrm>
          <a:solidFill>
            <a:srgbClr val="92D050">
              <a:alpha val="75000"/>
            </a:srgbClr>
          </a:solidFill>
        </p:spPr>
        <p:txBody>
          <a:bodyPr>
            <a:noAutofit/>
          </a:bodyPr>
          <a:lstStyle/>
          <a:p>
            <a:r>
              <a:rPr kumimoji="0" lang="pt-BR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Separace lístků a stonků leguminóz</a:t>
            </a:r>
            <a:endParaRPr lang="cs-CZ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621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cs-CZ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VYUŽITÍ LEGUMINÓZ V EKOLOGICKÉM ZEMĚDĚLSTVÍ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Zajištění proteinového krmiva - klíčová problematika v chovu </a:t>
            </a:r>
            <a:r>
              <a:rPr lang="cs-CZ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monogastrů</a:t>
            </a:r>
            <a:endParaRPr lang="cs-CZ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cs-CZ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Zvýšení produkce domácích proteinových krmiv jako strategický cíl EU</a:t>
            </a:r>
          </a:p>
          <a:p>
            <a:r>
              <a:rPr lang="cs-CZ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Domácí leguminózy – lokální zdroj rostlinných proteinů, rozdílná ekonomika</a:t>
            </a:r>
          </a:p>
          <a:p>
            <a:r>
              <a:rPr lang="cs-CZ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Pícní jeteloviny  18-24% N látek, 22-28% vlákniny</a:t>
            </a:r>
            <a:endParaRPr lang="cs-CZ" sz="1800" dirty="0"/>
          </a:p>
          <a:p>
            <a:r>
              <a:rPr lang="cs-CZ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Biofarma </a:t>
            </a:r>
            <a:r>
              <a:rPr lang="cs-CZ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Sasov</a:t>
            </a:r>
            <a:r>
              <a:rPr lang="cs-CZ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   luskovinoobilné směsky, sušenou píci jako doplněk</a:t>
            </a:r>
          </a:p>
          <a:p>
            <a:endParaRPr lang="cs-CZ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536503" cy="30243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647"/>
          <a:stretch/>
        </p:blipFill>
        <p:spPr bwMode="auto">
          <a:xfrm>
            <a:off x="4860032" y="3212977"/>
            <a:ext cx="4001335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7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1462"/>
            <a:ext cx="5400600" cy="5400600"/>
          </a:xfr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6436" cy="49006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PRŮBĚH ŘEŠENÍ PROJEKTU</a:t>
            </a:r>
            <a:endParaRPr lang="cs-CZ" sz="1900" dirty="0">
              <a:solidFill>
                <a:schemeClr val="accent3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96752"/>
            <a:ext cx="3132348" cy="20882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436096" y="3570771"/>
            <a:ext cx="36004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Patentov</a:t>
            </a:r>
            <a:r>
              <a:rPr lang="cs-CZ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 rešerše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Založení nových ploch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Ruční separace </a:t>
            </a:r>
          </a:p>
          <a:p>
            <a:r>
              <a:rPr lang="cs-CZ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</a:t>
            </a: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</a:t>
            </a:r>
            <a:r>
              <a:rPr lang="cs-CZ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stanovení nutričního potenciálu    listů a stonků</a:t>
            </a:r>
          </a:p>
          <a:p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cs-CZ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vliv stanoviště, ročníku, seče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Pokusné separace na dostupných technologiích</a:t>
            </a:r>
          </a:p>
          <a:p>
            <a:r>
              <a:rPr lang="cs-CZ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</a:t>
            </a:r>
            <a:r>
              <a:rPr lang="cs-CZ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cs-CZ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vyhodnocení účinnosti</a:t>
            </a:r>
          </a:p>
        </p:txBody>
      </p:sp>
    </p:spTree>
    <p:extLst>
      <p:ext uri="{BB962C8B-B14F-4D97-AF65-F5344CB8AC3E}">
        <p14:creationId xmlns:p14="http://schemas.microsoft.com/office/powerpoint/2010/main" val="333826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49006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1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POKUSNÉ SEPARACE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5544616" cy="554461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36" y="1052736"/>
            <a:ext cx="2916324" cy="19442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36" y="3140969"/>
            <a:ext cx="2916324" cy="19442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256"/>
          <a:stretch/>
        </p:blipFill>
        <p:spPr>
          <a:xfrm>
            <a:off x="5867636" y="5229201"/>
            <a:ext cx="292296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7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54094" r="4984" b="10025"/>
          <a:stretch/>
        </p:blipFill>
        <p:spPr bwMode="auto">
          <a:xfrm>
            <a:off x="3193709" y="5779171"/>
            <a:ext cx="660696" cy="3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10" y="116632"/>
            <a:ext cx="4304287" cy="6598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68" y="5771251"/>
            <a:ext cx="1345389" cy="36819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51520" y="2276872"/>
            <a:ext cx="511256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Doporučení pro dané produkční podmínky</a:t>
            </a:r>
            <a:endParaRPr lang="cs-CZ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Separační technologie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115616" y="573325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Separační technologie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8"/>
          <a:stretch/>
        </p:blipFill>
        <p:spPr>
          <a:xfrm>
            <a:off x="5364089" y="1556792"/>
            <a:ext cx="3545644" cy="2862322"/>
          </a:xfrm>
          <a:prstGeom prst="rect">
            <a:avLst/>
          </a:prstGeom>
        </p:spPr>
      </p:pic>
      <p:pic>
        <p:nvPicPr>
          <p:cNvPr id="17" name="Picture 6" descr="http://projects.czu.cz/LEBEBO/Images/cz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75" y="5695627"/>
            <a:ext cx="757034" cy="48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Nadpis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468251"/>
          </a:xfrm>
          <a:solidFill>
            <a:srgbClr val="92D050">
              <a:alpha val="75000"/>
            </a:srgbClr>
          </a:solidFill>
        </p:spPr>
        <p:txBody>
          <a:bodyPr>
            <a:noAutofit/>
          </a:bodyPr>
          <a:lstStyle/>
          <a:p>
            <a:r>
              <a:rPr kumimoji="0" lang="pt-BR" sz="2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Separace lístků a stonků leguminóz</a:t>
            </a:r>
            <a:endParaRPr lang="cs-CZ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51520" y="472514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8"/>
              </a:rPr>
              <a:t>tomas.klejzar@volny.cz</a:t>
            </a:r>
          </a:p>
          <a:p>
            <a:r>
              <a:rPr lang="cs-CZ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9"/>
              </a:rPr>
              <a:t>hakl@af.czu.cz</a:t>
            </a:r>
            <a:r>
              <a:rPr lang="cs-CZ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cs-CZ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10"/>
              </a:rPr>
              <a:t>dostalova.anne@vuzv.cz</a:t>
            </a:r>
            <a:endParaRPr lang="cs-CZ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cs-CZ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3501008"/>
            <a:ext cx="511256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        Efektivita separačního procesu</a:t>
            </a:r>
          </a:p>
          <a:p>
            <a:r>
              <a:rPr lang="cs-CZ" dirty="0"/>
              <a:t>        Potenciální </a:t>
            </a:r>
            <a:r>
              <a:rPr lang="cs-CZ" dirty="0" err="1"/>
              <a:t>antinutriční</a:t>
            </a:r>
            <a:r>
              <a:rPr lang="cs-CZ" dirty="0"/>
              <a:t> látky v listech jetelovin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3528" y="3531785"/>
            <a:ext cx="404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556592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200</Words>
  <Application>Microsoft Office PowerPoint</Application>
  <PresentationFormat>Předvádění na obrazovce (4:3)</PresentationFormat>
  <Paragraphs>38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Lato</vt:lpstr>
      <vt:lpstr>Motiv systému Office</vt:lpstr>
      <vt:lpstr>Separace lístků a stonků leguminóz</vt:lpstr>
      <vt:lpstr>VYUŽITÍ LEGUMINÓZ V EKOLOGICKÉM ZEMĚDĚLSTVÍ</vt:lpstr>
      <vt:lpstr>PRŮBĚH ŘEŠENÍ PROJEKTU</vt:lpstr>
      <vt:lpstr>POKUSNÉ SEPARACE</vt:lpstr>
      <vt:lpstr>Separace lístků a stonků leguminóz</vt:lpstr>
    </vt:vector>
  </TitlesOfParts>
  <Company>VÚŽV, v.v.i.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Dostálová Anne</dc:creator>
  <cp:lastModifiedBy>Pepa Sklenář</cp:lastModifiedBy>
  <cp:revision>65</cp:revision>
  <cp:lastPrinted>2019-12-12T13:57:08Z</cp:lastPrinted>
  <dcterms:created xsi:type="dcterms:W3CDTF">2019-10-08T13:01:38Z</dcterms:created>
  <dcterms:modified xsi:type="dcterms:W3CDTF">2021-09-21T12:19:21Z</dcterms:modified>
</cp:coreProperties>
</file>